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7E551-AADE-99A6-32C7-54289770D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6C6721-B6DA-A3CF-F479-5C2ED3B1C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B8D86E-6B90-61C0-7C2C-59E18EB3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EEE2F-DD46-87CE-49D5-5169DC82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9A7186-92FD-EBEF-513C-1FC33DD2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3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D0F85-67FC-DB9D-F909-B86B5841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DA048B-3285-0654-016F-3FD1CB946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E92A0D-0A3C-1C3A-C28F-A87580D6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D1A34D-0BD0-0F30-BE9C-6F3D7DBB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63A2C2-C504-8EEB-1486-2F83059F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3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F5E3D9-F4B4-B574-EC58-756CFF8EE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0CD25F-6100-ECCF-4B4D-3D7B65100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F95037-9493-A567-05ED-1A2F8601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98A91-E5A5-E2BE-9675-79E942B7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E85CD1-F317-0E33-721F-88F93949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82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69D0C-A43E-68B5-1602-9E4CC0B4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4A6F9-18CC-B1FB-857F-46BB6B0F7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401410-F9FE-05B9-6A13-3EE92FC3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65DEC0-C1AE-DA8F-FCF6-EC68D7A1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10F868-16CA-A1C8-EA08-260E5558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05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FFC20-7495-26BD-6DF5-7645900F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004D7A-7B9E-BE75-A626-2DE929D0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0D3DAC-E8C4-2D07-49D1-562FE4AB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371ED6-8CCC-39C1-79DC-8616C9B8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A49997-BA5B-7AB6-DEB2-F6DBD18D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77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3063F-0088-5EDB-906C-4A25F2E9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45715A-D6DC-6A67-B613-991D27B50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778FD4-6643-B143-704E-29F0B8507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3716D9-39C6-7524-C60E-F418A4CC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984CC6-6EE3-4005-170A-9363E1AD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F8628C-FB2E-8C7B-43C7-0CA0E937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74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4683C-E8A9-C434-11C9-B3953F2B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69CB2E-D7CF-1C20-534F-82F796FC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23A31-634E-82A2-3628-FBCBE93B2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D668C9-3786-BD60-A4FD-6E14CC46B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D931BA-2A10-9B8D-4933-18A9C087C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B8FAF7-FD35-8FDB-1540-F19E2832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E43628-2CC2-07D0-4955-5A2283A3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619F7E-5F25-E0B4-BB5A-D8B47BA1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32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A8973-B88D-DA09-BD27-E0E23A86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DD6FC8-3319-878F-2964-FF0DF0BD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6BFF9D-4CF7-CD13-73EC-217693CE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B8A472-63B1-0842-70F3-505460B2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0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A81BDE3-981C-DC2F-DC64-D376C779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417A11-8D2B-DA9B-7F69-BD92DBB8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C12F0F-138E-CB7B-2430-7BB05DF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6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027A3-9E54-5153-8A81-75F07130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B04744-66D3-5DB1-6E7E-8E7CF525E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D1810F-3BF2-508A-248E-51AEC9240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B38C89-0E3E-E766-F88C-DEB03E5A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302539-9678-57A6-9B01-30126DEE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15381E-00F3-A2D1-C8D8-4B2DD1A2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00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1670D-D663-69D8-8DDE-2B0A05D3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5F9687-2F5C-5351-50F9-61074D5F8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FA8410-E85C-7EDE-7B7A-033E2C188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F4FC15-6CEE-2208-8975-F882DF3B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A2C84F-5F64-4D5D-AF0F-2D6C05C0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465AA6-C570-E4AD-D370-51320FED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40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C43CEF-2DFD-C760-9A32-CB1880EC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50B06D-8587-7EDC-1F2C-B9D1682B0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0D7EEC-FAC8-C25C-D6BB-16DE2D4EA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2CDB-CCBA-4BE0-AE9A-8C7945E894F5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2D8520-9A27-C246-1125-F05385A7F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83152D-1070-F9B7-E70A-A2F8CE3F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7DA2-2318-4B06-99A5-9ACB73A24E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85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FCDD7-8F90-6990-A811-7D787E2E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544" y="365125"/>
            <a:ext cx="9183255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3CC38A-8493-D4B5-3AAC-ED733A2E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544" y="1825625"/>
            <a:ext cx="9183256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524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CEDCAD</dc:title>
  <dc:creator>Artes da Nady</dc:creator>
  <cp:lastModifiedBy>Artes da Nady</cp:lastModifiedBy>
  <cp:revision>2</cp:revision>
  <dcterms:created xsi:type="dcterms:W3CDTF">2026-04-01T22:10:02Z</dcterms:created>
  <dcterms:modified xsi:type="dcterms:W3CDTF">2026-04-02T12:04:17Z</dcterms:modified>
</cp:coreProperties>
</file>